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Les fantômes des châteaux écossais utilisent</a:t>
            </a:r>
            <a:r>
              <a:rPr lang="fr-FR" sz="3600" u="sng" dirty="0"/>
              <a:t> la cornemuse </a:t>
            </a:r>
            <a:r>
              <a:rPr lang="fr-FR" sz="3600" dirty="0"/>
              <a:t>pour effrayer les touristes.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A bord de ses caravelles</a:t>
            </a:r>
            <a:r>
              <a:rPr lang="fr-FR" sz="3600" dirty="0"/>
              <a:t>, Christophe Colomb partit pour ouvrir une nouvelle route vers l’Inde.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Complément d’Objet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CC(Manière)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monstre du Loch Ness se cache </a:t>
            </a:r>
            <a:r>
              <a:rPr lang="fr-FR" sz="3600" u="sng" dirty="0"/>
              <a:t>derrière de gros rochers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vents amenèrent les navires </a:t>
            </a:r>
            <a:r>
              <a:rPr lang="fr-FR" sz="3600" u="sng" dirty="0"/>
              <a:t>vers l’Amérique centrale</a:t>
            </a:r>
            <a:r>
              <a:rPr lang="fr-FR" sz="3600" dirty="0"/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42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Complément Circonstanciel (Lieu)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50"/>
                </a:solidFill>
              </a:rPr>
              <a:t>Complément Circonstanciel (Lieu)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22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Le chardon sauvage</a:t>
            </a:r>
            <a:r>
              <a:rPr lang="fr-FR" sz="3600" dirty="0"/>
              <a:t> est l’emblème de l’Ecosse.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L’explorateur mandaté par l’Espagne</a:t>
            </a:r>
            <a:r>
              <a:rPr lang="fr-FR" sz="3600" dirty="0"/>
              <a:t> réalisa qu’il avait fait une découverte capitale.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94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F0"/>
                </a:solidFill>
              </a:rPr>
              <a:t>Sujet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F0"/>
                </a:solidFill>
              </a:rPr>
              <a:t>Sujet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73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Chaque clan possède </a:t>
            </a:r>
            <a:r>
              <a:rPr lang="fr-FR" sz="3600" u="sng" dirty="0"/>
              <a:t>son motif de tartan qui est repris sur les kilts.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Cette découverte marqua </a:t>
            </a:r>
            <a:r>
              <a:rPr lang="fr-FR" sz="3600" u="sng" dirty="0"/>
              <a:t>le début d’une nouvelle ère</a:t>
            </a:r>
            <a:r>
              <a:rPr lang="fr-FR" sz="3600" dirty="0"/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28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Complément d’Objet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Complément d’Objet Direct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182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214</Words>
  <Application>Microsoft Office PowerPoint</Application>
  <PresentationFormat>Grand écran</PresentationFormat>
  <Paragraphs>62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2021-12-12T20:32:41Z</dcterms:modified>
</cp:coreProperties>
</file>